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6" r:id="rId3"/>
    <p:sldId id="258" r:id="rId4"/>
    <p:sldId id="265" r:id="rId5"/>
    <p:sldId id="260" r:id="rId6"/>
    <p:sldId id="261" r:id="rId7"/>
    <p:sldId id="262" r:id="rId8"/>
    <p:sldId id="263" r:id="rId9"/>
    <p:sldId id="257" r:id="rId10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57" d="100"/>
          <a:sy n="57" d="100"/>
        </p:scale>
        <p:origin x="72" y="4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444D8DD-0DEC-4B5E-B50F-FB015687F9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BE46D0A-FD22-466C-AF11-F7BED038CC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8B104F6-AF83-4260-953D-324A93CD8B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45424-5E78-4160-BE48-0A4976E57BD1}" type="datetimeFigureOut">
              <a:rPr lang="es-MX" smtClean="0"/>
              <a:t>16/11/2019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E2D0BBF-393F-49BA-B068-198D40BDFA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70409B9-7240-4F38-AC6E-A386952F37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D6461-29CD-4FE2-A075-A515D16A080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5449050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1B0C3F-C3E4-483B-8208-A246BEA030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FC7CAF5E-8768-443E-8D1F-C976CD7C93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84F2F8D-5D5B-4928-8808-3DA175647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45424-5E78-4160-BE48-0A4976E57BD1}" type="datetimeFigureOut">
              <a:rPr lang="es-MX" smtClean="0"/>
              <a:t>16/11/2019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A8F6941-D25E-4BF0-86E8-EBFC000ABD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2FA5A49-82D8-44A5-9B82-5A9479A72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D6461-29CD-4FE2-A075-A515D16A080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0998511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8CFD12BC-8249-4772-AB9C-A385DB163FB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6FB04645-C85D-4584-BEDF-B30E6FFC7A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DC04D53-88A1-48AD-BD18-64B03B2892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45424-5E78-4160-BE48-0A4976E57BD1}" type="datetimeFigureOut">
              <a:rPr lang="es-MX" smtClean="0"/>
              <a:t>16/11/2019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E9ADB6A-C488-4CB0-BECC-2947E5548E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5D3EF24-85A0-4A7D-B070-D0DF40B9B4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D6461-29CD-4FE2-A075-A515D16A080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1459907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9C14EB-5C1E-45B5-AB16-67D238B8A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FE2DE86-C705-4FDC-AF4D-1A0812C9D3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2D1F930-6881-4719-824F-116C6A9D2E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45424-5E78-4160-BE48-0A4976E57BD1}" type="datetimeFigureOut">
              <a:rPr lang="es-MX" smtClean="0"/>
              <a:t>16/11/2019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3A6D9B9-E37A-42F4-9AD3-EC2AFEA36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29C0AFC-D09D-4350-A07B-51C746028E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D6461-29CD-4FE2-A075-A515D16A080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8685999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C0E192-843B-43C6-A63B-E9959540DD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E65AA2D-856F-4B7F-AFA0-37E5579358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6549EAE-E7A0-47BA-8657-7ACE396E82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45424-5E78-4160-BE48-0A4976E57BD1}" type="datetimeFigureOut">
              <a:rPr lang="es-MX" smtClean="0"/>
              <a:t>16/11/2019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71EA97A-636F-4D1A-8FC0-901BA6B4A5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C8D3D49-FA45-4EB2-85A8-44533D72F3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D6461-29CD-4FE2-A075-A515D16A080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393922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A1B7BB-4DCD-4FEE-810A-95CBA9F229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6B41C93-78CA-4C8E-A376-0C35875EBB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3EBDAA07-21C1-48AA-8D33-99E1548CA9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A33CBDF5-F88A-4C7C-A1FA-40671C892C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45424-5E78-4160-BE48-0A4976E57BD1}" type="datetimeFigureOut">
              <a:rPr lang="es-MX" smtClean="0"/>
              <a:t>16/11/2019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02A7F012-692B-4FBD-8E93-D1FD4B77F6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C9EB315-250E-42CE-85CC-11F55CCA01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D6461-29CD-4FE2-A075-A515D16A080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221121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8E014F0-ABFE-4681-A427-78A45A8A33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250A96B-0FBA-4DDE-8241-94AFD795A4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6CD2C74E-DAB8-4C57-998E-7E8639F5D5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D02A1C01-540B-4702-A088-3BB2F71191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AF3125F9-CE60-4818-8159-878B30538BF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38595F22-A13B-4531-9314-3BDE8DE4DD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45424-5E78-4160-BE48-0A4976E57BD1}" type="datetimeFigureOut">
              <a:rPr lang="es-MX" smtClean="0"/>
              <a:t>16/11/2019</a:t>
            </a:fld>
            <a:endParaRPr lang="es-MX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AE0EF8A8-B8AD-4831-813B-792C51A0F8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E4CF8DBF-B603-459E-B629-9D267E783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D6461-29CD-4FE2-A075-A515D16A080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9623739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73F043E-48E7-4D37-975D-F99B180BB9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F1BE8097-0128-4592-A9BC-EAFC006D9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45424-5E78-4160-BE48-0A4976E57BD1}" type="datetimeFigureOut">
              <a:rPr lang="es-MX" smtClean="0"/>
              <a:t>16/11/2019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A87C520C-1406-4250-BD9A-DB793D22D4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666D4424-26B1-44FB-BCB8-55B38C3094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D6461-29CD-4FE2-A075-A515D16A080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4964732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71C1BBB2-904B-4CCD-B01D-43A4D7D92E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45424-5E78-4160-BE48-0A4976E57BD1}" type="datetimeFigureOut">
              <a:rPr lang="es-MX" smtClean="0"/>
              <a:t>16/11/2019</a:t>
            </a:fld>
            <a:endParaRPr lang="es-MX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F075A831-8A68-4C62-A974-F43E3D92A6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BB77A23-3C86-4E51-8E77-A103EE04FA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D6461-29CD-4FE2-A075-A515D16A080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1352309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B9DFC7-9316-455B-AF80-F9F3F68C0B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F5A49E7-9BAF-401F-A5AA-3C693CC6E7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9F75240-6186-4203-9054-435638B609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8457AA1-C46A-4BD2-8521-178537EF14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45424-5E78-4160-BE48-0A4976E57BD1}" type="datetimeFigureOut">
              <a:rPr lang="es-MX" smtClean="0"/>
              <a:t>16/11/2019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343AF07-ECD7-4BCB-AD07-A864DC748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8EEB754-A6CC-4F58-BE7F-910410248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D6461-29CD-4FE2-A075-A515D16A080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5490989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2805CC-B9E8-49E0-9B47-B84F04433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1C08EADD-8C6C-4EDA-A801-6211D18C670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ACD25AC-4540-4254-830D-88B5429461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E1D087C-74B3-4CB5-BA47-35C0F009CD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45424-5E78-4160-BE48-0A4976E57BD1}" type="datetimeFigureOut">
              <a:rPr lang="es-MX" smtClean="0"/>
              <a:t>16/11/2019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E1C414A-E074-45F3-B685-2B54919F66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1E2344A-614D-43EC-8696-26F3E8F2B7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D6461-29CD-4FE2-A075-A515D16A080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4208198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8E4986FA-7960-46F0-BF03-4B44421340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009648B-424C-4867-BAD6-0418E33553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58208EF-0553-45C3-B556-F6E9332297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045424-5E78-4160-BE48-0A4976E57BD1}" type="datetimeFigureOut">
              <a:rPr lang="es-MX" smtClean="0"/>
              <a:t>16/11/2019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A8E17E7-94BE-4A0E-BA61-B5F782C130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E7129D6-77BE-4571-B92E-0B9FBFA6EA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0D6461-29CD-4FE2-A075-A515D16A080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1618019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0F3B0F-69DF-471C-A9EF-98B68A08E71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B433B45-3380-438B-8196-9E9350585F7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FED63BF-D472-468D-8365-DA09E7E9C5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472A8802-1075-4541-9515-6E4E7D9352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D06B1C12-566D-47E5-B8E5-8E7AF9DFAC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E57AD090-22DF-42A9-A554-FE5F9C4242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06E2CA09-0D99-4517-987D-A939C373429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315C9D5A-7024-436F-8894-17C2D52928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9733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B247BAE-474B-4CC8-8FD4-04462EBE6C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4CF98919-2D91-4307-8B78-C4AA28FF41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8" cy="6858000"/>
          </a:xfrm>
        </p:spPr>
      </p:pic>
    </p:spTree>
    <p:extLst>
      <p:ext uri="{BB962C8B-B14F-4D97-AF65-F5344CB8AC3E}">
        <p14:creationId xmlns:p14="http://schemas.microsoft.com/office/powerpoint/2010/main" val="14263100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0F3B0F-69DF-471C-A9EF-98B68A08E71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B433B45-3380-438B-8196-9E9350585F7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F656EA41-517D-4070-B390-2810C92DA6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9935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61B7AE-3C72-4045-870D-59FBC8CAE3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EAA1574B-82B5-46E5-ACA9-19AF5E692E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</p:spPr>
      </p:pic>
    </p:spTree>
    <p:extLst>
      <p:ext uri="{BB962C8B-B14F-4D97-AF65-F5344CB8AC3E}">
        <p14:creationId xmlns:p14="http://schemas.microsoft.com/office/powerpoint/2010/main" val="37534786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0F3B0F-69DF-471C-A9EF-98B68A08E71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B433B45-3380-438B-8196-9E9350585F7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FED63BF-D472-468D-8365-DA09E7E9C5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EA12D7B4-11B8-4E4D-9A7A-2D2B10ABC0AD}"/>
              </a:ext>
            </a:extLst>
          </p:cNvPr>
          <p:cNvSpPr txBox="1"/>
          <p:nvPr/>
        </p:nvSpPr>
        <p:spPr>
          <a:xfrm>
            <a:off x="558800" y="474134"/>
            <a:ext cx="41148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dirty="0">
                <a:solidFill>
                  <a:schemeClr val="bg1"/>
                </a:solidFill>
                <a:latin typeface="Montserrat" panose="00000500000000000000" pitchFamily="2" charset="0"/>
              </a:rPr>
              <a:t>Datos personales: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2400" dirty="0">
                <a:solidFill>
                  <a:schemeClr val="bg1"/>
                </a:solidFill>
                <a:latin typeface="Montserrat" panose="00000500000000000000" pitchFamily="2" charset="0"/>
              </a:rPr>
              <a:t>Nombre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2400" dirty="0">
                <a:solidFill>
                  <a:schemeClr val="bg1"/>
                </a:solidFill>
                <a:latin typeface="Montserrat" panose="00000500000000000000" pitchFamily="2" charset="0"/>
              </a:rPr>
              <a:t>Dirección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2400" dirty="0">
                <a:solidFill>
                  <a:schemeClr val="bg1"/>
                </a:solidFill>
                <a:latin typeface="Montserrat" panose="00000500000000000000" pitchFamily="2" charset="0"/>
              </a:rPr>
              <a:t>Número de contacto de emergencia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2400" dirty="0">
                <a:solidFill>
                  <a:schemeClr val="bg1"/>
                </a:solidFill>
                <a:latin typeface="Montserrat" panose="00000500000000000000" pitchFamily="2" charset="0"/>
              </a:rPr>
              <a:t>Tipo de sangre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2400" dirty="0">
                <a:solidFill>
                  <a:schemeClr val="bg1"/>
                </a:solidFill>
                <a:latin typeface="Montserrat" panose="00000500000000000000" pitchFamily="2" charset="0"/>
              </a:rPr>
              <a:t>Medicamentos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2400" b="1" dirty="0">
                <a:solidFill>
                  <a:schemeClr val="bg1"/>
                </a:solidFill>
                <a:latin typeface="Montserrat Black" panose="00000A00000000000000" pitchFamily="2" charset="0"/>
              </a:rPr>
              <a:t>Enfermedades y alergias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2400" dirty="0">
                <a:solidFill>
                  <a:schemeClr val="bg1"/>
                </a:solidFill>
                <a:latin typeface="Montserrat" panose="00000500000000000000" pitchFamily="2" charset="0"/>
              </a:rPr>
              <a:t>Fotografía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2400" dirty="0">
                <a:solidFill>
                  <a:schemeClr val="bg1"/>
                </a:solidFill>
                <a:latin typeface="Montserrat" panose="00000500000000000000" pitchFamily="2" charset="0"/>
              </a:rPr>
              <a:t>Seguro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2400" dirty="0">
                <a:solidFill>
                  <a:schemeClr val="bg1"/>
                </a:solidFill>
                <a:latin typeface="Montserrat" panose="00000500000000000000" pitchFamily="2" charset="0"/>
              </a:rPr>
              <a:t>CURP</a:t>
            </a:r>
          </a:p>
        </p:txBody>
      </p:sp>
    </p:spTree>
    <p:extLst>
      <p:ext uri="{BB962C8B-B14F-4D97-AF65-F5344CB8AC3E}">
        <p14:creationId xmlns:p14="http://schemas.microsoft.com/office/powerpoint/2010/main" val="12407586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0F3B0F-69DF-471C-A9EF-98B68A08E71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B433B45-3380-438B-8196-9E9350585F7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FED63BF-D472-468D-8365-DA09E7E9C5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472A8802-1075-4541-9515-6E4E7D9352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3174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0F3B0F-69DF-471C-A9EF-98B68A08E71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B433B45-3380-438B-8196-9E9350585F7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FED63BF-D472-468D-8365-DA09E7E9C5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472A8802-1075-4541-9515-6E4E7D9352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D06B1C12-566D-47E5-B8E5-8E7AF9DFAC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2816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0F3B0F-69DF-471C-A9EF-98B68A08E71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B433B45-3380-438B-8196-9E9350585F7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FED63BF-D472-468D-8365-DA09E7E9C5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472A8802-1075-4541-9515-6E4E7D9352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D06B1C12-566D-47E5-B8E5-8E7AF9DFAC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E57AD090-22DF-42A9-A554-FE5F9C4242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0694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0F3B0F-69DF-471C-A9EF-98B68A08E71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B433B45-3380-438B-8196-9E9350585F7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06E2CA09-0D99-4517-987D-A939C37342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04247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</TotalTime>
  <Words>20</Words>
  <Application>Microsoft Office PowerPoint</Application>
  <PresentationFormat>Panorámica</PresentationFormat>
  <Paragraphs>10</Paragraphs>
  <Slides>9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9</vt:i4>
      </vt:variant>
    </vt:vector>
  </HeadingPairs>
  <TitlesOfParts>
    <vt:vector size="15" baseType="lpstr">
      <vt:lpstr>Arial</vt:lpstr>
      <vt:lpstr>Calibri</vt:lpstr>
      <vt:lpstr>Calibri Light</vt:lpstr>
      <vt:lpstr>Montserrat</vt:lpstr>
      <vt:lpstr>Montserrat Black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SAFE</dc:title>
  <dc:creator>José Francisco Castillo Rodríguez</dc:creator>
  <cp:lastModifiedBy>José Francisco Castillo Rodríguez</cp:lastModifiedBy>
  <cp:revision>3</cp:revision>
  <dcterms:created xsi:type="dcterms:W3CDTF">2019-11-16T19:44:48Z</dcterms:created>
  <dcterms:modified xsi:type="dcterms:W3CDTF">2019-11-16T20:41:21Z</dcterms:modified>
</cp:coreProperties>
</file>